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78" r:id="rId4"/>
    <p:sldId id="258" r:id="rId5"/>
    <p:sldId id="282" r:id="rId6"/>
    <p:sldId id="259" r:id="rId7"/>
    <p:sldId id="283" r:id="rId8"/>
    <p:sldId id="260" r:id="rId9"/>
    <p:sldId id="261" r:id="rId10"/>
    <p:sldId id="262" r:id="rId11"/>
    <p:sldId id="280" r:id="rId12"/>
    <p:sldId id="263" r:id="rId13"/>
    <p:sldId id="264" r:id="rId14"/>
    <p:sldId id="265" r:id="rId15"/>
    <p:sldId id="277" r:id="rId16"/>
    <p:sldId id="266" r:id="rId17"/>
    <p:sldId id="267" r:id="rId18"/>
    <p:sldId id="268" r:id="rId19"/>
    <p:sldId id="281" r:id="rId20"/>
    <p:sldId id="269" r:id="rId21"/>
    <p:sldId id="270" r:id="rId22"/>
    <p:sldId id="271" r:id="rId23"/>
    <p:sldId id="272" r:id="rId24"/>
    <p:sldId id="273" r:id="rId25"/>
    <p:sldId id="275" r:id="rId26"/>
    <p:sldId id="279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57F28B-9091-48A1-BB09-7218A9885A4E}">
          <p14:sldIdLst>
            <p14:sldId id="256"/>
            <p14:sldId id="284"/>
            <p14:sldId id="278"/>
            <p14:sldId id="258"/>
            <p14:sldId id="282"/>
            <p14:sldId id="259"/>
            <p14:sldId id="283"/>
            <p14:sldId id="260"/>
            <p14:sldId id="261"/>
            <p14:sldId id="262"/>
            <p14:sldId id="280"/>
            <p14:sldId id="263"/>
            <p14:sldId id="264"/>
            <p14:sldId id="265"/>
            <p14:sldId id="277"/>
            <p14:sldId id="266"/>
            <p14:sldId id="267"/>
            <p14:sldId id="268"/>
            <p14:sldId id="281"/>
            <p14:sldId id="269"/>
            <p14:sldId id="270"/>
            <p14:sldId id="271"/>
            <p14:sldId id="272"/>
            <p14:sldId id="273"/>
            <p14:sldId id="275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C0000"/>
    <a:srgbClr val="FFFFFF"/>
    <a:srgbClr val="FFDA00"/>
    <a:srgbClr val="2A3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626" y="559456"/>
            <a:ext cx="9130748" cy="2015832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626" y="2610317"/>
            <a:ext cx="9130748" cy="6464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17499" y="6356350"/>
            <a:ext cx="7795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7084" y="6356350"/>
            <a:ext cx="254625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3335" y="6356350"/>
            <a:ext cx="6049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611"/>
            <a:ext cx="8488680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FDA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614336"/>
            <a:ext cx="84886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436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599" y="6356350"/>
            <a:ext cx="8176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4214" y="6356350"/>
            <a:ext cx="779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DA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optimizeufcfight.streamlit.app/" TargetMode="External"/><Relationship Id="rId3" Type="http://schemas.openxmlformats.org/officeDocument/2006/relationships/hyperlink" Target="https://www.pngall.com/ufc-png/download/108868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ufc-png/download/108868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pngall.com/ufc-png/download/108868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12217D-608D-2445-DD74-F61784EE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2BFD3-9C08-C954-915D-23683D74B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58801" y="3762085"/>
            <a:ext cx="4465597" cy="2511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2292" y="1965255"/>
            <a:ext cx="5018614" cy="138175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Optimize UFC fight for betting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4D9D3-036B-5FE4-931C-0AC4383ED35F}"/>
              </a:ext>
            </a:extLst>
          </p:cNvPr>
          <p:cNvSpPr txBox="1"/>
          <p:nvPr/>
        </p:nvSpPr>
        <p:spPr>
          <a:xfrm>
            <a:off x="6482292" y="3178068"/>
            <a:ext cx="2356908" cy="50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Created by Caaron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corner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C0FDB-F462-4358-7F71-CE3590958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02" y="1378197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D2B12D-D3B4-BE02-4090-65FECB43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177" y="2885251"/>
            <a:ext cx="48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965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74129" y="163603"/>
            <a:ext cx="6643740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Title bout winners by corner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92EC3-DCAF-86C2-A957-EE374A455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9" y="1367959"/>
            <a:ext cx="6747429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6DDBA-AAEF-B52A-4CBC-B02950B1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83" y="2799210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0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fights by USA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760064-ED38-CB36-1085-BCAD5F8C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54" y="1347320"/>
            <a:ext cx="10040689" cy="50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BB4644AF-E43E-2623-1AA6-9699CB73BE77}"/>
              </a:ext>
            </a:extLst>
          </p:cNvPr>
          <p:cNvSpPr txBox="1">
            <a:spLocks/>
          </p:cNvSpPr>
          <p:nvPr/>
        </p:nvSpPr>
        <p:spPr>
          <a:xfrm>
            <a:off x="1362141" y="4439921"/>
            <a:ext cx="2488500" cy="170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Nevada - </a:t>
            </a:r>
            <a:r>
              <a:rPr lang="en-US" sz="1200" dirty="0">
                <a:solidFill>
                  <a:srgbClr val="FF0000"/>
                </a:solidFill>
              </a:rPr>
              <a:t>Red 586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411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California - </a:t>
            </a:r>
            <a:r>
              <a:rPr lang="en-US" sz="1200" dirty="0">
                <a:solidFill>
                  <a:srgbClr val="FF0000"/>
                </a:solidFill>
              </a:rPr>
              <a:t>Red 121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92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Texas - </a:t>
            </a:r>
            <a:r>
              <a:rPr lang="en-US" sz="1200" dirty="0">
                <a:solidFill>
                  <a:srgbClr val="FF0000"/>
                </a:solidFill>
              </a:rPr>
              <a:t>Red 97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78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 - </a:t>
            </a:r>
            <a:r>
              <a:rPr lang="en-US" sz="1200" dirty="0">
                <a:solidFill>
                  <a:srgbClr val="FF0000"/>
                </a:solidFill>
              </a:rPr>
              <a:t>Red 80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59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Florida - </a:t>
            </a:r>
            <a:r>
              <a:rPr lang="en-US" sz="1200" dirty="0">
                <a:solidFill>
                  <a:srgbClr val="FF0000"/>
                </a:solidFill>
              </a:rPr>
              <a:t>Red 79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69</a:t>
            </a:r>
          </a:p>
        </p:txBody>
      </p:sp>
    </p:spTree>
    <p:extLst>
      <p:ext uri="{BB962C8B-B14F-4D97-AF65-F5344CB8AC3E}">
        <p14:creationId xmlns:p14="http://schemas.microsoft.com/office/powerpoint/2010/main" val="20245475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D0620-3778-5932-6005-93071E886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5" y="2060468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16840-5E51-51E6-E1B8-2F4D41DE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664" y="2060468"/>
            <a:ext cx="4800001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82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11AA6-9A1E-3115-21E7-9318E02F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2" y="1517240"/>
            <a:ext cx="9451075" cy="5042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47723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4" y="192888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96A5D-544C-235F-9008-987D83C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" y="1855694"/>
            <a:ext cx="10627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626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age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842B0-DC38-E496-9152-BD4A90EEB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87" y="1357568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359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3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control time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703132-9591-C514-CC34-36B728E5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9" y="1409746"/>
            <a:ext cx="9446399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4234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take down times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0B2E2-569D-14C8-8B42-828E7290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8" y="1379033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7393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with distance different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84916-62F6-86DA-52D3-04929AC9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6" y="1846796"/>
            <a:ext cx="9372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1936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FBE22-DE3E-7C80-DD3A-CA466E5D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818" y="304991"/>
            <a:ext cx="5631182" cy="7425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 of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2066-0692-671C-86A3-2589426E7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5F55795-E941-9219-3E36-C65681D79ECE}"/>
              </a:ext>
            </a:extLst>
          </p:cNvPr>
          <p:cNvGrpSpPr/>
          <p:nvPr/>
        </p:nvGrpSpPr>
        <p:grpSpPr>
          <a:xfrm>
            <a:off x="820148" y="1248410"/>
            <a:ext cx="5400000" cy="515665"/>
            <a:chOff x="1142878" y="1230481"/>
            <a:chExt cx="5400000" cy="515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0BAEE8-3DCF-88A7-6761-6115C274D49F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What is UFC ?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6CBBCF8-AE8A-4EA4-A202-32375362B7DD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81F6CE-2055-B369-4C3D-30ABED0A2E29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66DCD85-2D2F-7267-6AB0-ECA5C1BE708B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3BEB10-BCB5-C2C2-AF5B-86C8AFC1F012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517B30-5907-2AA1-98DD-31135E1F12D7}"/>
              </a:ext>
            </a:extLst>
          </p:cNvPr>
          <p:cNvGrpSpPr/>
          <p:nvPr/>
        </p:nvGrpSpPr>
        <p:grpSpPr>
          <a:xfrm>
            <a:off x="820148" y="1902344"/>
            <a:ext cx="5400000" cy="515665"/>
            <a:chOff x="1142878" y="1230481"/>
            <a:chExt cx="5400000" cy="515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A93E6A7-4E9A-3BAC-B79C-EF542861FF28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List of technologies used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7D51211-97C5-BBD1-4D8B-17A0A97BCAB7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3CE523F-8E9C-8062-66A4-1661721EC99D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C21FFF3-256E-C69B-8793-95461809B903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73FAB7-228E-0007-4825-0227183171F3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2A3DEA-8990-6542-E245-8AA10F28E88D}"/>
              </a:ext>
            </a:extLst>
          </p:cNvPr>
          <p:cNvGrpSpPr/>
          <p:nvPr/>
        </p:nvGrpSpPr>
        <p:grpSpPr>
          <a:xfrm>
            <a:off x="820147" y="2604306"/>
            <a:ext cx="5400000" cy="515665"/>
            <a:chOff x="1142878" y="1230481"/>
            <a:chExt cx="5400000" cy="515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A88B044-3336-BD02-2B06-BC5BABC120DA}"/>
                </a:ext>
              </a:extLst>
            </p:cNvPr>
            <p:cNvSpPr txBox="1"/>
            <p:nvPr/>
          </p:nvSpPr>
          <p:spPr>
            <a:xfrm>
              <a:off x="2035616" y="1267182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Judges score scheme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897558-E65D-BEAB-1B90-B3A06F967DE2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9AB6B90-1602-1FFE-36D2-2347F9EAE359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FE98301-23B8-4351-8B2A-7146E191EF52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36E5F3-9948-7EA9-9A93-93779AA01A39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BC50A9-0CFF-0943-DDB3-CE9818EA42B8}"/>
              </a:ext>
            </a:extLst>
          </p:cNvPr>
          <p:cNvGrpSpPr/>
          <p:nvPr/>
        </p:nvGrpSpPr>
        <p:grpSpPr>
          <a:xfrm>
            <a:off x="820146" y="3301737"/>
            <a:ext cx="5400000" cy="515665"/>
            <a:chOff x="1142878" y="1230481"/>
            <a:chExt cx="5400000" cy="5156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2F5F3C1-E340-8767-C187-8E245651AD90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Data cleaning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1DCE6CD-B47C-2E4D-FA98-7560983A52FF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F93F167-A3A9-556D-17DB-98711023CEDD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C8E642-C350-06AA-6EDB-1B1659B0A96C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E1DEF6-5E68-DE2D-B841-A0154C46338C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4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B141B5-4921-799A-E61A-AB959BDCDECA}"/>
              </a:ext>
            </a:extLst>
          </p:cNvPr>
          <p:cNvGrpSpPr/>
          <p:nvPr/>
        </p:nvGrpSpPr>
        <p:grpSpPr>
          <a:xfrm>
            <a:off x="820145" y="3998275"/>
            <a:ext cx="5400000" cy="515665"/>
            <a:chOff x="1142878" y="1230481"/>
            <a:chExt cx="5400000" cy="515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08EF71-3AA3-AC63-7C07-7017F94D7B81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Graph analysis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F6FD688-75DA-B32E-78BF-37DAAC8E3267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885ADF0-4717-7AC5-A1F5-7E73E9BD8F51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4B6DDA7-49F6-86CE-2051-79CE88BD3499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102F8DB-0584-D02F-17EB-D203F57F05E6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21269E-C9F0-B4CC-B2ED-75BA110D0014}"/>
              </a:ext>
            </a:extLst>
          </p:cNvPr>
          <p:cNvGrpSpPr/>
          <p:nvPr/>
        </p:nvGrpSpPr>
        <p:grpSpPr>
          <a:xfrm>
            <a:off x="820144" y="4681318"/>
            <a:ext cx="5400000" cy="515665"/>
            <a:chOff x="1142878" y="1230481"/>
            <a:chExt cx="5400000" cy="51566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6C8CDC2-3A01-302E-5770-323C296AC164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Conclusion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54F3391-EE72-B67F-6BCF-D8D10BA2577B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10B198C-A5F6-BECE-373C-44EFF113995F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34C9CE2-4979-6721-A856-20ADEE7B508B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DCC3FC-1A67-B8E3-6A7A-F07780E62AD3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6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265395C-4DF6-9832-13C5-A617B4055EBE}"/>
              </a:ext>
            </a:extLst>
          </p:cNvPr>
          <p:cNvGrpSpPr/>
          <p:nvPr/>
        </p:nvGrpSpPr>
        <p:grpSpPr>
          <a:xfrm>
            <a:off x="820144" y="5346815"/>
            <a:ext cx="5400000" cy="515665"/>
            <a:chOff x="1142878" y="1230481"/>
            <a:chExt cx="5400000" cy="51566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FA7FAD5-BDFE-4AA2-B52D-9C69C56A595E}"/>
                </a:ext>
              </a:extLst>
            </p:cNvPr>
            <p:cNvSpPr txBox="1"/>
            <p:nvPr/>
          </p:nvSpPr>
          <p:spPr>
            <a:xfrm>
              <a:off x="2035619" y="1266946"/>
              <a:ext cx="4507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Bahnschrift Light" panose="020B0502040204020203" pitchFamily="34" charset="0"/>
                </a:rPr>
                <a:t>Fight prediction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1EC1268-0D40-E38A-593A-CBA32688CC4B}"/>
                </a:ext>
              </a:extLst>
            </p:cNvPr>
            <p:cNvGrpSpPr/>
            <p:nvPr/>
          </p:nvGrpSpPr>
          <p:grpSpPr>
            <a:xfrm>
              <a:off x="1142878" y="1692146"/>
              <a:ext cx="5400000" cy="54000"/>
              <a:chOff x="1891620" y="2248895"/>
              <a:chExt cx="7270309" cy="94129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3A5EE09-34B0-D7C4-0594-74FB8CF6021A}"/>
                  </a:ext>
                </a:extLst>
              </p:cNvPr>
              <p:cNvSpPr/>
              <p:nvPr/>
            </p:nvSpPr>
            <p:spPr>
              <a:xfrm>
                <a:off x="1891620" y="2248895"/>
                <a:ext cx="1201945" cy="941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sz="160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EDB00206-5E58-8019-7CE8-8300E6DC954A}"/>
                  </a:ext>
                </a:extLst>
              </p:cNvPr>
              <p:cNvCxnSpPr/>
              <p:nvPr/>
            </p:nvCxnSpPr>
            <p:spPr>
              <a:xfrm>
                <a:off x="3093565" y="2295959"/>
                <a:ext cx="6068364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A783276-5F9D-752D-F239-60C310839457}"/>
                </a:ext>
              </a:extLst>
            </p:cNvPr>
            <p:cNvSpPr txBox="1"/>
            <p:nvPr/>
          </p:nvSpPr>
          <p:spPr>
            <a:xfrm>
              <a:off x="1315825" y="1230481"/>
              <a:ext cx="546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MY" sz="20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7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C683A29F-1EA0-B7D5-07CD-67F908627E80}"/>
              </a:ext>
            </a:extLst>
          </p:cNvPr>
          <p:cNvSpPr txBox="1"/>
          <p:nvPr/>
        </p:nvSpPr>
        <p:spPr>
          <a:xfrm>
            <a:off x="1437722" y="1188126"/>
            <a:ext cx="3685374" cy="430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2000" dirty="0">
                <a:solidFill>
                  <a:srgbClr val="FF0000"/>
                </a:solidFill>
                <a:latin typeface="Bahnschrift Light" panose="020B0502040204020203" pitchFamily="34" charset="0"/>
              </a:rPr>
              <a:t>List of tools / technologies used in this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NumPy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Pandas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Matplotlib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SkLearn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Streamlit</a:t>
            </a:r>
          </a:p>
        </p:txBody>
      </p:sp>
    </p:spTree>
    <p:extLst>
      <p:ext uri="{BB962C8B-B14F-4D97-AF65-F5344CB8AC3E}">
        <p14:creationId xmlns:p14="http://schemas.microsoft.com/office/powerpoint/2010/main" val="423609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Striking and Head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424E21-D8DF-AA8A-CC88-C2500489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1166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A1116-0BE9-BABB-7990-7ED5FD725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98" y="2921006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60532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 landed and Clinch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7F8E24-DBC4-D225-9B09-9573A59F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01508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DD50E-6E50-C9D0-A1EE-95D9090F1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2847830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95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ground landed and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14CED-D2A7-598E-F3E5-1A814B3C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" y="1291348"/>
            <a:ext cx="658424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EDAAF-5298-DB0C-BE5B-1A302125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201" y="284645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9400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with more current winning streak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5D31E-9C25-9D75-C0C1-C28EB63B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7" y="1361170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64708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by winning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750CF-D10A-AB5D-E0D0-E72147F3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5" y="1784299"/>
            <a:ext cx="106272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000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12" name="Google Shape;172;p31">
            <a:extLst>
              <a:ext uri="{FF2B5EF4-FFF2-40B4-BE49-F238E27FC236}">
                <a16:creationId xmlns:a16="http://schemas.microsoft.com/office/drawing/2014/main" id="{AF4B7874-44B2-5737-FD4C-45F3294E9EF8}"/>
              </a:ext>
            </a:extLst>
          </p:cNvPr>
          <p:cNvSpPr txBox="1">
            <a:spLocks/>
          </p:cNvSpPr>
          <p:nvPr/>
        </p:nvSpPr>
        <p:spPr>
          <a:xfrm>
            <a:off x="3259534" y="2077143"/>
            <a:ext cx="6228223" cy="98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bg1"/>
                </a:solidFill>
              </a:rPr>
              <a:t>We can predict the fight base on the tactics from the graph with better outcome.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581FC58-F9AA-6A23-D3CB-2158D2F0E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00113"/>
              </p:ext>
            </p:extLst>
          </p:nvPr>
        </p:nvGraphicFramePr>
        <p:xfrm>
          <a:off x="2166211" y="3690166"/>
          <a:ext cx="8128000" cy="222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785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86081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Important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Not Important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Striking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96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Control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Fighting 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8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Take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Wining Streak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1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Winning Method (KO/Submission)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4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Fighter Corner (Title Bout)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926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50621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 Fight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945A2-E1A4-9FBE-279D-E7AB5537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63089" b="64727"/>
          <a:stretch/>
        </p:blipFill>
        <p:spPr>
          <a:xfrm>
            <a:off x="96303" y="1535994"/>
            <a:ext cx="5027821" cy="1440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D38B-0049-BDC4-A300-F725F93C47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3015" b="64275"/>
          <a:stretch/>
        </p:blipFill>
        <p:spPr>
          <a:xfrm>
            <a:off x="5169829" y="1535994"/>
            <a:ext cx="5119508" cy="1440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808C9-DC9B-49F8-20FF-A7CB320A8B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t="22376" r="63162" b="28954"/>
          <a:stretch/>
        </p:blipFill>
        <p:spPr>
          <a:xfrm>
            <a:off x="96303" y="3057626"/>
            <a:ext cx="5027821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714E2-4143-B848-94AB-6D6FEF762E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176" r="63015" b="28848"/>
          <a:stretch/>
        </p:blipFill>
        <p:spPr>
          <a:xfrm>
            <a:off x="5169921" y="3049526"/>
            <a:ext cx="5119416" cy="288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18214-C5DA-26B0-8C5E-13D5F249EA16}"/>
              </a:ext>
            </a:extLst>
          </p:cNvPr>
          <p:cNvSpPr txBox="1"/>
          <p:nvPr/>
        </p:nvSpPr>
        <p:spPr>
          <a:xfrm>
            <a:off x="10432040" y="2606688"/>
            <a:ext cx="169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0" i="0" u="sng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inheri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 to streamlit</a:t>
            </a:r>
            <a:endParaRPr lang="en-MY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55D7F-63AB-6094-A814-B76E9BD8C1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40" y="2976020"/>
            <a:ext cx="1617256" cy="2096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D3834-748B-F58A-A0FF-0CF28BB8120C}"/>
              </a:ext>
            </a:extLst>
          </p:cNvPr>
          <p:cNvSpPr txBox="1"/>
          <p:nvPr/>
        </p:nvSpPr>
        <p:spPr>
          <a:xfrm>
            <a:off x="9231500" y="6441920"/>
            <a:ext cx="2752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b="1" dirty="0">
                <a:solidFill>
                  <a:schemeClr val="bg1"/>
                </a:solidFill>
              </a:rPr>
              <a:t>Prediction accuracy up to 87 %</a:t>
            </a:r>
          </a:p>
        </p:txBody>
      </p:sp>
    </p:spTree>
    <p:extLst>
      <p:ext uri="{BB962C8B-B14F-4D97-AF65-F5344CB8AC3E}">
        <p14:creationId xmlns:p14="http://schemas.microsoft.com/office/powerpoint/2010/main" val="156387066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B251B-C2A6-82E3-C6DF-8A8C513E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700630-EC3D-40AF-94DC-33AB5F62C00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39" y="2052320"/>
            <a:ext cx="10637520" cy="2514354"/>
          </a:xfrm>
        </p:spPr>
        <p:txBody>
          <a:bodyPr>
            <a:noAutofit/>
          </a:bodyPr>
          <a:lstStyle/>
          <a:p>
            <a:r>
              <a:rPr lang="en-US" sz="15000" dirty="0">
                <a:solidFill>
                  <a:srgbClr val="FFFFFF"/>
                </a:solidFill>
                <a:latin typeface="Ink Free" panose="03080402000500000000" pitchFamily="66" charset="0"/>
                <a:ea typeface="Verdana" panose="020B0604030504040204" pitchFamily="34" charset="0"/>
              </a:rPr>
              <a:t>Thank You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0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D9119-FD5A-1474-B1BB-384A4771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AEE8-3DCF-88A7-6761-6115C274D49F}"/>
              </a:ext>
            </a:extLst>
          </p:cNvPr>
          <p:cNvSpPr txBox="1"/>
          <p:nvPr/>
        </p:nvSpPr>
        <p:spPr>
          <a:xfrm>
            <a:off x="2870189" y="1997839"/>
            <a:ext cx="6451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UFC stands for the Ultimate Fighting Championship. It is an American mixed martial arts (MMA) promotion company and the largest and most well-known MMA organization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The fights take place under a set of rules that allow various fighting techniques, including striking (punches, kicks, clinch, and elbows) and grappling (wrestling and submissions).</a:t>
            </a:r>
            <a:endParaRPr lang="en-MY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0409" y="444511"/>
            <a:ext cx="5631182" cy="7425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UFC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2066-0692-671C-86A3-2589426E7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CAADD-8F5B-C8AC-96B8-C58E2975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1" y="2261137"/>
            <a:ext cx="4723608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1978B-DED1-84FA-3D06-D737987F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94" y="2261137"/>
            <a:ext cx="5740225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05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E20B2A-D2DE-7510-C23B-E207BC8F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707" y="1535186"/>
            <a:ext cx="6582588" cy="1196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B3647-0BC0-62ED-7CAE-805FAFAAC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706" y="2888840"/>
            <a:ext cx="6582588" cy="378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48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4D5058-B742-79B4-CD01-6D00DD0E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8" y="2260061"/>
            <a:ext cx="4723731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47D10-211A-CC62-CFDA-50CA400B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4" y="2260061"/>
            <a:ext cx="5694773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4254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31961" y="89254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Cleaning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65BC4-E5E9-A728-5215-7E80B4410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492" y="2704397"/>
            <a:ext cx="1988992" cy="3558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283AD-07B5-8F54-974F-B6EDE112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735" y="2704397"/>
            <a:ext cx="1158340" cy="35588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86834-3347-5676-3D89-87D257EB2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1901" y="2696776"/>
            <a:ext cx="502964" cy="35664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392217-2EA0-3FF3-F663-A08CD50F6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2606" y="1442908"/>
            <a:ext cx="3246401" cy="8154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9D8A21-B329-7FBB-AFB9-02FBC8F8ED7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8" r="1435" b="6258"/>
          <a:stretch/>
        </p:blipFill>
        <p:spPr>
          <a:xfrm>
            <a:off x="747135" y="2896743"/>
            <a:ext cx="4862006" cy="22509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1F5DF-E868-B062-4648-2A425F0C284C}"/>
              </a:ext>
            </a:extLst>
          </p:cNvPr>
          <p:cNvSpPr txBox="1"/>
          <p:nvPr/>
        </p:nvSpPr>
        <p:spPr>
          <a:xfrm>
            <a:off x="594351" y="5293574"/>
            <a:ext cx="4443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source : </a:t>
            </a:r>
            <a:r>
              <a:rPr lang="en-MY" sz="11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https://www.kaggle.com/datasets/rajeevw/ufcdata</a:t>
            </a:r>
          </a:p>
        </p:txBody>
      </p:sp>
    </p:spTree>
    <p:extLst>
      <p:ext uri="{BB962C8B-B14F-4D97-AF65-F5344CB8AC3E}">
        <p14:creationId xmlns:p14="http://schemas.microsoft.com/office/powerpoint/2010/main" val="32521907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Countries of hosting UFC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B561-B3EE-102B-4255-D40DA63C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531" y="1762231"/>
            <a:ext cx="7655326" cy="408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9290F347-AF25-71B2-9E87-80EEAAD2775A}"/>
              </a:ext>
            </a:extLst>
          </p:cNvPr>
          <p:cNvSpPr txBox="1">
            <a:spLocks/>
          </p:cNvSpPr>
          <p:nvPr/>
        </p:nvSpPr>
        <p:spPr>
          <a:xfrm>
            <a:off x="927863" y="2468880"/>
            <a:ext cx="1609713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Canada – 365 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Brazil – 333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UK – 255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Australia – 173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Mexico - 72</a:t>
            </a:r>
          </a:p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2122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Correlation Heatmap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E4504F-99B3-8D36-668A-761A7BA0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3" y="1535186"/>
            <a:ext cx="4881263" cy="488126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CEE4D0-6E27-6702-EABF-610750AAA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0282"/>
              </p:ext>
            </p:extLst>
          </p:nvPr>
        </p:nvGraphicFramePr>
        <p:xfrm>
          <a:off x="5235387" y="2494678"/>
          <a:ext cx="6748276" cy="29616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374138">
                  <a:extLst>
                    <a:ext uri="{9D8B030D-6E8A-4147-A177-3AD203B41FA5}">
                      <a16:colId xmlns:a16="http://schemas.microsoft.com/office/drawing/2014/main" val="4005055888"/>
                    </a:ext>
                  </a:extLst>
                </a:gridCol>
                <a:gridCol w="3374138">
                  <a:extLst>
                    <a:ext uri="{9D8B030D-6E8A-4147-A177-3AD203B41FA5}">
                      <a16:colId xmlns:a16="http://schemas.microsoft.com/office/drawing/2014/main" val="2438295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Related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Not 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3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(head, body, leg, clinch) Attempt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(head, body, leg, clinch) Landed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Win By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Total 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83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Distance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Head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Winner By Corner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Ground Attempt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9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Total Strike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Head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Win By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Head Attempt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392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Head Attempt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B Sig strike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39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Sig Strike</a:t>
                      </a:r>
                    </a:p>
                    <a:p>
                      <a:pPr algn="ctr"/>
                      <a:r>
                        <a:rPr lang="en-MY" sz="1400" dirty="0">
                          <a:solidFill>
                            <a:schemeClr val="bg1"/>
                          </a:solidFill>
                        </a:rPr>
                        <a:t>R Total Strike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364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275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kplace PowerPoint Template" id="{3966008A-AEDE-B743-9564-05FD7AF13D50}" vid="{73C255E0-FC6B-5444-A3BD-3DE90326CB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UFC PowerPoint Template</Template>
  <TotalTime>751</TotalTime>
  <Words>394</Words>
  <Application>Microsoft Office PowerPoint</Application>
  <PresentationFormat>Widescreen</PresentationFormat>
  <Paragraphs>96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inherit</vt:lpstr>
      <vt:lpstr>Arial</vt:lpstr>
      <vt:lpstr>Bahnschrift Light</vt:lpstr>
      <vt:lpstr>Didact Gothic</vt:lpstr>
      <vt:lpstr>Ink Free</vt:lpstr>
      <vt:lpstr>Segoe UI Black</vt:lpstr>
      <vt:lpstr>Trebuchet MS</vt:lpstr>
      <vt:lpstr>Verdana</vt:lpstr>
      <vt:lpstr>Office Theme</vt:lpstr>
      <vt:lpstr>Optimize UFC fight for betting</vt:lpstr>
      <vt:lpstr>Table of Content</vt:lpstr>
      <vt:lpstr>What is UFC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 UFC fight for betting</dc:title>
  <dc:creator>Ooi Caaron</dc:creator>
  <cp:lastModifiedBy>Ooi Caaron</cp:lastModifiedBy>
  <cp:revision>13</cp:revision>
  <dcterms:created xsi:type="dcterms:W3CDTF">2023-08-05T11:25:22Z</dcterms:created>
  <dcterms:modified xsi:type="dcterms:W3CDTF">2023-08-07T05:02:13Z</dcterms:modified>
</cp:coreProperties>
</file>